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3A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88" d="100"/>
          <a:sy n="88" d="100"/>
        </p:scale>
        <p:origin x="18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D547A5-F0C9-8842-976E-A379831C5362}" type="datetimeFigureOut">
              <a:rPr lang="en-US" smtClean="0"/>
              <a:t>2/11/19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19D58D-EAD1-294C-A8D8-AD2AE95FE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55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gregtatum.com</a:t>
            </a:r>
            <a:r>
              <a:rPr lang="en-US" dirty="0"/>
              <a:t>/interactive/2014/recursivity-2-branching/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91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gifer.com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/2M8j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374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tysonibele.com</a:t>
            </a:r>
            <a:r>
              <a:rPr lang="en-US" dirty="0"/>
              <a:t>/tree-rigger/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472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www.tes.com</a:t>
            </a:r>
            <a:r>
              <a:rPr lang="en-US" dirty="0"/>
              <a:t>/teaching-resource/fractal-trees-11676695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696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vimeo.com</a:t>
            </a:r>
            <a:r>
              <a:rPr lang="en-US" dirty="0"/>
              <a:t>/209404374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610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/>
              <a:t>=qo46wLyqOr8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77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</a:t>
            </a:r>
            <a:r>
              <a:rPr lang="en-US" dirty="0" err="1"/>
              <a:t>dianalange</a:t>
            </a:r>
            <a:r>
              <a:rPr lang="en-US" dirty="0"/>
              <a:t>/6830934130/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19D58D-EAD1-294C-A8D8-AD2AE95FE1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642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ED98E-7F86-F846-AB77-EE58A78991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95DACE-47E5-0447-B230-E1AC44FF4C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336C4-4BD4-D445-AE07-718CE1E32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E3962-5658-5C4A-A2C7-82E273333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3DDDD-BAC4-D649-90FC-7FB7D1560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000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A0E13-AA0E-CA41-89A8-4CADB4D18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5D78F-9AF3-974C-873C-B2A5736106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8DFD4-A6DD-C544-8685-7806A5721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E7347-39B7-5A4F-9787-636943655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4DBFF-36F1-5547-9431-562A73E25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61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900A47-E5BA-2C47-8848-5FCE49574D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021667-A4CA-174F-A46C-9B02129E02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B52CE-F16E-E74F-B375-F3A980AAA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2FD25-11DB-824E-A955-CDDA1646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62A05-45AB-164E-8302-3CF15C805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333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CED1-0903-2342-B890-836C583DC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D193A-E494-5246-99C4-3F50FF33A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15524-5068-3148-B604-220A9F309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9CEE2-4148-CD4C-BC7E-B12A3C170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E1B32-5F29-4749-8ED1-27F792DA4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045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1510E-F41D-D445-AED2-A6E4E672C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97FD65-DB67-1B47-834F-536C50590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5D9D4-2125-AE4B-A8EA-683F16483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D74C9-0432-764B-A4BD-8E714AB7B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3F69D-1E45-644C-A873-7E84A19E7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206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F56C8-C3EB-FE4A-8487-DAE7C99D0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5FE9B-B665-F94B-BB9B-2753BE1141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9BED1-4E6C-3A4F-A55F-187AB3B10D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EBAB51-58DB-C64E-8037-A7B128FCC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A90E4-326B-C94B-B385-3437D94FD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BDFC7-0A14-EB4E-9798-B560024F3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444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6815E-421D-5342-B16B-2CA21EF17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399538-1DE8-6744-9CEB-95D9FEF51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126357-EC2F-F34C-A697-F2A524777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30816D-ABC8-BB48-81FC-F5F62EE398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44578E-A7A1-2140-A5B7-BE5AA66318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5A84B0-1A2F-3045-A515-7069DCF05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116AC7-557B-824A-BC04-95A50B6DA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09C321-C41F-C649-9E9F-94056FD2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6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055E7-9DED-4046-8B6E-C10F21CAE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152D69-7ABD-AB42-98A0-6EF2751E6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44831E-B922-B647-8268-56491B090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F2151D-66BB-3D43-92BD-F2AC83528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85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5A2150-A53F-C544-8A1A-94F45041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580094-3FE1-F649-B03A-94B927DED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DBB7F-A412-004D-B975-EC1A4002A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073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8D08C-31EB-9E4E-A800-9B1028BB3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16981-C2B3-6342-A84C-BF3ECD887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96A1BD-AFE6-0E4C-A6AE-A8EBBDC1E8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A5F11-E1B6-DC44-A286-45FED2444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B0795-C0BE-3748-9EEF-054866045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DBD526-28B8-F243-9B19-AEA1A91A4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78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9DE77-E46A-E64E-9ABD-F91CF2921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613125-66F7-BB42-8BD1-6C0D03B86A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8A048B-80F1-514C-8203-5CCF71BA06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1B8E75-B0A9-D941-BDB1-760176C25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70959F-DDD1-494B-AD09-D7871A043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CC47BC-15CB-044C-9A27-D5774A9D0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0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2184CA-36C5-7C47-B725-54BF8C8C3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AA9CA-D4C6-EA47-ABBE-ABABDF366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6BC3A-6CFD-7142-B115-F37780B122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C106D-0202-A447-81DC-7BC3E18F03FB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3B548-E988-3642-A300-4941A61A0B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E4A7B-254C-7C47-9875-523A23D68F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69AD7-8984-B543-A183-88D6E2739D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613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42DA3F-54CA-0348-B690-553888773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8850" y="643466"/>
            <a:ext cx="787429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122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85261F-DE09-E348-83AC-8AC7D2AB8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421" y="643466"/>
            <a:ext cx="840915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007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B226FD-7D17-A949-AC95-FAA192134A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01" t="13577"/>
          <a:stretch/>
        </p:blipFill>
        <p:spPr>
          <a:xfrm>
            <a:off x="3556000" y="454000"/>
            <a:ext cx="5080000" cy="59499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F15E527-C04C-164E-B64A-D327EE4C12F4}"/>
              </a:ext>
            </a:extLst>
          </p:cNvPr>
          <p:cNvSpPr/>
          <p:nvPr/>
        </p:nvSpPr>
        <p:spPr>
          <a:xfrm>
            <a:off x="4093029" y="1074057"/>
            <a:ext cx="508000" cy="348343"/>
          </a:xfrm>
          <a:prstGeom prst="rect">
            <a:avLst/>
          </a:prstGeom>
          <a:solidFill>
            <a:srgbClr val="383A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428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788CC5-71AB-6244-B2C9-F2A7F30E7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955" y="643466"/>
            <a:ext cx="742808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059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1A145A-404F-4345-BBED-5A53DA33B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56228"/>
            <a:ext cx="12192000" cy="334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382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A993E9-7366-1F4F-9BCB-449D26EF6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789" y="0"/>
            <a:ext cx="9220422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E33469-DBE0-0741-B8D5-B0AB434B6CF4}"/>
              </a:ext>
            </a:extLst>
          </p:cNvPr>
          <p:cNvSpPr txBox="1"/>
          <p:nvPr/>
        </p:nvSpPr>
        <p:spPr>
          <a:xfrm>
            <a:off x="1538514" y="72426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459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630B35-D4AB-564E-8712-45E1C8E5C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8271" y="643466"/>
            <a:ext cx="395545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64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</Words>
  <Application>Microsoft Macintosh PowerPoint</Application>
  <PresentationFormat>Widescreen</PresentationFormat>
  <Paragraphs>14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1</cp:revision>
  <dcterms:created xsi:type="dcterms:W3CDTF">2019-02-11T18:36:03Z</dcterms:created>
  <dcterms:modified xsi:type="dcterms:W3CDTF">2019-02-11T18:36:04Z</dcterms:modified>
</cp:coreProperties>
</file>